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323513" cy="71929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1070" y="2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4264" y="1177182"/>
            <a:ext cx="8774986" cy="2504217"/>
          </a:xfrm>
        </p:spPr>
        <p:txBody>
          <a:bodyPr anchor="b"/>
          <a:lstStyle>
            <a:lvl1pPr algn="ctr">
              <a:defRPr sz="629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0439" y="3777971"/>
            <a:ext cx="7742635" cy="1736634"/>
          </a:xfrm>
        </p:spPr>
        <p:txBody>
          <a:bodyPr/>
          <a:lstStyle>
            <a:lvl1pPr marL="0" indent="0" algn="ctr">
              <a:buNone/>
              <a:defRPr sz="2517"/>
            </a:lvl1pPr>
            <a:lvl2pPr marL="479511" indent="0" algn="ctr">
              <a:buNone/>
              <a:defRPr sz="2098"/>
            </a:lvl2pPr>
            <a:lvl3pPr marL="959023" indent="0" algn="ctr">
              <a:buNone/>
              <a:defRPr sz="1888"/>
            </a:lvl3pPr>
            <a:lvl4pPr marL="1438534" indent="0" algn="ctr">
              <a:buNone/>
              <a:defRPr sz="1678"/>
            </a:lvl4pPr>
            <a:lvl5pPr marL="1918045" indent="0" algn="ctr">
              <a:buNone/>
              <a:defRPr sz="1678"/>
            </a:lvl5pPr>
            <a:lvl6pPr marL="2397557" indent="0" algn="ctr">
              <a:buNone/>
              <a:defRPr sz="1678"/>
            </a:lvl6pPr>
            <a:lvl7pPr marL="2877068" indent="0" algn="ctr">
              <a:buNone/>
              <a:defRPr sz="1678"/>
            </a:lvl7pPr>
            <a:lvl8pPr marL="3356580" indent="0" algn="ctr">
              <a:buNone/>
              <a:defRPr sz="1678"/>
            </a:lvl8pPr>
            <a:lvl9pPr marL="3836091" indent="0" algn="ctr">
              <a:buNone/>
              <a:defRPr sz="167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53BEC-E0A1-47F2-BF8D-C36F1CE36422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3196-2966-4A1B-AD0D-8970091E0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71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53BEC-E0A1-47F2-BF8D-C36F1CE36422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3196-2966-4A1B-AD0D-8970091E0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95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87765" y="382959"/>
            <a:ext cx="2226007" cy="60957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9742" y="382959"/>
            <a:ext cx="6548979" cy="609570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53BEC-E0A1-47F2-BF8D-C36F1CE36422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3196-2966-4A1B-AD0D-8970091E0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473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53BEC-E0A1-47F2-BF8D-C36F1CE36422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3196-2966-4A1B-AD0D-8970091E0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752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365" y="1793248"/>
            <a:ext cx="8904030" cy="2992072"/>
          </a:xfrm>
        </p:spPr>
        <p:txBody>
          <a:bodyPr anchor="b"/>
          <a:lstStyle>
            <a:lvl1pPr>
              <a:defRPr sz="629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4365" y="4813626"/>
            <a:ext cx="8904030" cy="1573460"/>
          </a:xfrm>
        </p:spPr>
        <p:txBody>
          <a:bodyPr/>
          <a:lstStyle>
            <a:lvl1pPr marL="0" indent="0">
              <a:buNone/>
              <a:defRPr sz="2517">
                <a:solidFill>
                  <a:schemeClr val="tx1"/>
                </a:solidFill>
              </a:defRPr>
            </a:lvl1pPr>
            <a:lvl2pPr marL="479511" indent="0">
              <a:buNone/>
              <a:defRPr sz="2098">
                <a:solidFill>
                  <a:schemeClr val="tx1">
                    <a:tint val="75000"/>
                  </a:schemeClr>
                </a:solidFill>
              </a:defRPr>
            </a:lvl2pPr>
            <a:lvl3pPr marL="959023" indent="0">
              <a:buNone/>
              <a:defRPr sz="1888">
                <a:solidFill>
                  <a:schemeClr val="tx1">
                    <a:tint val="75000"/>
                  </a:schemeClr>
                </a:solidFill>
              </a:defRPr>
            </a:lvl3pPr>
            <a:lvl4pPr marL="1438534" indent="0">
              <a:buNone/>
              <a:defRPr sz="1678">
                <a:solidFill>
                  <a:schemeClr val="tx1">
                    <a:tint val="75000"/>
                  </a:schemeClr>
                </a:solidFill>
              </a:defRPr>
            </a:lvl4pPr>
            <a:lvl5pPr marL="1918045" indent="0">
              <a:buNone/>
              <a:defRPr sz="1678">
                <a:solidFill>
                  <a:schemeClr val="tx1">
                    <a:tint val="75000"/>
                  </a:schemeClr>
                </a:solidFill>
              </a:defRPr>
            </a:lvl5pPr>
            <a:lvl6pPr marL="2397557" indent="0">
              <a:buNone/>
              <a:defRPr sz="1678">
                <a:solidFill>
                  <a:schemeClr val="tx1">
                    <a:tint val="75000"/>
                  </a:schemeClr>
                </a:solidFill>
              </a:defRPr>
            </a:lvl6pPr>
            <a:lvl7pPr marL="2877068" indent="0">
              <a:buNone/>
              <a:defRPr sz="1678">
                <a:solidFill>
                  <a:schemeClr val="tx1">
                    <a:tint val="75000"/>
                  </a:schemeClr>
                </a:solidFill>
              </a:defRPr>
            </a:lvl7pPr>
            <a:lvl8pPr marL="3356580" indent="0">
              <a:buNone/>
              <a:defRPr sz="1678">
                <a:solidFill>
                  <a:schemeClr val="tx1">
                    <a:tint val="75000"/>
                  </a:schemeClr>
                </a:solidFill>
              </a:defRPr>
            </a:lvl8pPr>
            <a:lvl9pPr marL="3836091" indent="0">
              <a:buNone/>
              <a:defRPr sz="16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53BEC-E0A1-47F2-BF8D-C36F1CE36422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3196-2966-4A1B-AD0D-8970091E0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490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9742" y="1914793"/>
            <a:ext cx="4387493" cy="45638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6278" y="1914793"/>
            <a:ext cx="4387493" cy="45638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53BEC-E0A1-47F2-BF8D-C36F1CE36422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3196-2966-4A1B-AD0D-8970091E0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07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086" y="382960"/>
            <a:ext cx="8904030" cy="13903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087" y="1763276"/>
            <a:ext cx="4367329" cy="864154"/>
          </a:xfrm>
        </p:spPr>
        <p:txBody>
          <a:bodyPr anchor="b"/>
          <a:lstStyle>
            <a:lvl1pPr marL="0" indent="0">
              <a:buNone/>
              <a:defRPr sz="2517" b="1"/>
            </a:lvl1pPr>
            <a:lvl2pPr marL="479511" indent="0">
              <a:buNone/>
              <a:defRPr sz="2098" b="1"/>
            </a:lvl2pPr>
            <a:lvl3pPr marL="959023" indent="0">
              <a:buNone/>
              <a:defRPr sz="1888" b="1"/>
            </a:lvl3pPr>
            <a:lvl4pPr marL="1438534" indent="0">
              <a:buNone/>
              <a:defRPr sz="1678" b="1"/>
            </a:lvl4pPr>
            <a:lvl5pPr marL="1918045" indent="0">
              <a:buNone/>
              <a:defRPr sz="1678" b="1"/>
            </a:lvl5pPr>
            <a:lvl6pPr marL="2397557" indent="0">
              <a:buNone/>
              <a:defRPr sz="1678" b="1"/>
            </a:lvl6pPr>
            <a:lvl7pPr marL="2877068" indent="0">
              <a:buNone/>
              <a:defRPr sz="1678" b="1"/>
            </a:lvl7pPr>
            <a:lvl8pPr marL="3356580" indent="0">
              <a:buNone/>
              <a:defRPr sz="1678" b="1"/>
            </a:lvl8pPr>
            <a:lvl9pPr marL="3836091" indent="0">
              <a:buNone/>
              <a:defRPr sz="167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1087" y="2627430"/>
            <a:ext cx="4367329" cy="38645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6279" y="1763276"/>
            <a:ext cx="4388838" cy="864154"/>
          </a:xfrm>
        </p:spPr>
        <p:txBody>
          <a:bodyPr anchor="b"/>
          <a:lstStyle>
            <a:lvl1pPr marL="0" indent="0">
              <a:buNone/>
              <a:defRPr sz="2517" b="1"/>
            </a:lvl1pPr>
            <a:lvl2pPr marL="479511" indent="0">
              <a:buNone/>
              <a:defRPr sz="2098" b="1"/>
            </a:lvl2pPr>
            <a:lvl3pPr marL="959023" indent="0">
              <a:buNone/>
              <a:defRPr sz="1888" b="1"/>
            </a:lvl3pPr>
            <a:lvl4pPr marL="1438534" indent="0">
              <a:buNone/>
              <a:defRPr sz="1678" b="1"/>
            </a:lvl4pPr>
            <a:lvl5pPr marL="1918045" indent="0">
              <a:buNone/>
              <a:defRPr sz="1678" b="1"/>
            </a:lvl5pPr>
            <a:lvl6pPr marL="2397557" indent="0">
              <a:buNone/>
              <a:defRPr sz="1678" b="1"/>
            </a:lvl6pPr>
            <a:lvl7pPr marL="2877068" indent="0">
              <a:buNone/>
              <a:defRPr sz="1678" b="1"/>
            </a:lvl7pPr>
            <a:lvl8pPr marL="3356580" indent="0">
              <a:buNone/>
              <a:defRPr sz="1678" b="1"/>
            </a:lvl8pPr>
            <a:lvl9pPr marL="3836091" indent="0">
              <a:buNone/>
              <a:defRPr sz="167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6279" y="2627430"/>
            <a:ext cx="4388838" cy="38645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53BEC-E0A1-47F2-BF8D-C36F1CE36422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3196-2966-4A1B-AD0D-8970091E0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622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53BEC-E0A1-47F2-BF8D-C36F1CE36422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3196-2966-4A1B-AD0D-8970091E0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711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53BEC-E0A1-47F2-BF8D-C36F1CE36422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3196-2966-4A1B-AD0D-8970091E0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6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086" y="479531"/>
            <a:ext cx="3329602" cy="1678358"/>
          </a:xfrm>
        </p:spPr>
        <p:txBody>
          <a:bodyPr anchor="b"/>
          <a:lstStyle>
            <a:lvl1pPr>
              <a:defRPr sz="33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8838" y="1035655"/>
            <a:ext cx="5226278" cy="5111666"/>
          </a:xfrm>
        </p:spPr>
        <p:txBody>
          <a:bodyPr/>
          <a:lstStyle>
            <a:lvl1pPr>
              <a:defRPr sz="3356"/>
            </a:lvl1pPr>
            <a:lvl2pPr>
              <a:defRPr sz="2937"/>
            </a:lvl2pPr>
            <a:lvl3pPr>
              <a:defRPr sz="2517"/>
            </a:lvl3pPr>
            <a:lvl4pPr>
              <a:defRPr sz="2098"/>
            </a:lvl4pPr>
            <a:lvl5pPr>
              <a:defRPr sz="2098"/>
            </a:lvl5pPr>
            <a:lvl6pPr>
              <a:defRPr sz="2098"/>
            </a:lvl6pPr>
            <a:lvl7pPr>
              <a:defRPr sz="2098"/>
            </a:lvl7pPr>
            <a:lvl8pPr>
              <a:defRPr sz="2098"/>
            </a:lvl8pPr>
            <a:lvl9pPr>
              <a:defRPr sz="20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086" y="2157889"/>
            <a:ext cx="3329602" cy="3997756"/>
          </a:xfrm>
        </p:spPr>
        <p:txBody>
          <a:bodyPr/>
          <a:lstStyle>
            <a:lvl1pPr marL="0" indent="0">
              <a:buNone/>
              <a:defRPr sz="1678"/>
            </a:lvl1pPr>
            <a:lvl2pPr marL="479511" indent="0">
              <a:buNone/>
              <a:defRPr sz="1468"/>
            </a:lvl2pPr>
            <a:lvl3pPr marL="959023" indent="0">
              <a:buNone/>
              <a:defRPr sz="1259"/>
            </a:lvl3pPr>
            <a:lvl4pPr marL="1438534" indent="0">
              <a:buNone/>
              <a:defRPr sz="1049"/>
            </a:lvl4pPr>
            <a:lvl5pPr marL="1918045" indent="0">
              <a:buNone/>
              <a:defRPr sz="1049"/>
            </a:lvl5pPr>
            <a:lvl6pPr marL="2397557" indent="0">
              <a:buNone/>
              <a:defRPr sz="1049"/>
            </a:lvl6pPr>
            <a:lvl7pPr marL="2877068" indent="0">
              <a:buNone/>
              <a:defRPr sz="1049"/>
            </a:lvl7pPr>
            <a:lvl8pPr marL="3356580" indent="0">
              <a:buNone/>
              <a:defRPr sz="1049"/>
            </a:lvl8pPr>
            <a:lvl9pPr marL="3836091" indent="0">
              <a:buNone/>
              <a:defRPr sz="10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53BEC-E0A1-47F2-BF8D-C36F1CE36422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3196-2966-4A1B-AD0D-8970091E0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701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086" y="479531"/>
            <a:ext cx="3329602" cy="1678358"/>
          </a:xfrm>
        </p:spPr>
        <p:txBody>
          <a:bodyPr anchor="b"/>
          <a:lstStyle>
            <a:lvl1pPr>
              <a:defRPr sz="33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88838" y="1035655"/>
            <a:ext cx="5226278" cy="5111666"/>
          </a:xfrm>
        </p:spPr>
        <p:txBody>
          <a:bodyPr anchor="t"/>
          <a:lstStyle>
            <a:lvl1pPr marL="0" indent="0">
              <a:buNone/>
              <a:defRPr sz="3356"/>
            </a:lvl1pPr>
            <a:lvl2pPr marL="479511" indent="0">
              <a:buNone/>
              <a:defRPr sz="2937"/>
            </a:lvl2pPr>
            <a:lvl3pPr marL="959023" indent="0">
              <a:buNone/>
              <a:defRPr sz="2517"/>
            </a:lvl3pPr>
            <a:lvl4pPr marL="1438534" indent="0">
              <a:buNone/>
              <a:defRPr sz="2098"/>
            </a:lvl4pPr>
            <a:lvl5pPr marL="1918045" indent="0">
              <a:buNone/>
              <a:defRPr sz="2098"/>
            </a:lvl5pPr>
            <a:lvl6pPr marL="2397557" indent="0">
              <a:buNone/>
              <a:defRPr sz="2098"/>
            </a:lvl6pPr>
            <a:lvl7pPr marL="2877068" indent="0">
              <a:buNone/>
              <a:defRPr sz="2098"/>
            </a:lvl7pPr>
            <a:lvl8pPr marL="3356580" indent="0">
              <a:buNone/>
              <a:defRPr sz="2098"/>
            </a:lvl8pPr>
            <a:lvl9pPr marL="3836091" indent="0">
              <a:buNone/>
              <a:defRPr sz="209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086" y="2157889"/>
            <a:ext cx="3329602" cy="3997756"/>
          </a:xfrm>
        </p:spPr>
        <p:txBody>
          <a:bodyPr/>
          <a:lstStyle>
            <a:lvl1pPr marL="0" indent="0">
              <a:buNone/>
              <a:defRPr sz="1678"/>
            </a:lvl1pPr>
            <a:lvl2pPr marL="479511" indent="0">
              <a:buNone/>
              <a:defRPr sz="1468"/>
            </a:lvl2pPr>
            <a:lvl3pPr marL="959023" indent="0">
              <a:buNone/>
              <a:defRPr sz="1259"/>
            </a:lvl3pPr>
            <a:lvl4pPr marL="1438534" indent="0">
              <a:buNone/>
              <a:defRPr sz="1049"/>
            </a:lvl4pPr>
            <a:lvl5pPr marL="1918045" indent="0">
              <a:buNone/>
              <a:defRPr sz="1049"/>
            </a:lvl5pPr>
            <a:lvl6pPr marL="2397557" indent="0">
              <a:buNone/>
              <a:defRPr sz="1049"/>
            </a:lvl6pPr>
            <a:lvl7pPr marL="2877068" indent="0">
              <a:buNone/>
              <a:defRPr sz="1049"/>
            </a:lvl7pPr>
            <a:lvl8pPr marL="3356580" indent="0">
              <a:buNone/>
              <a:defRPr sz="1049"/>
            </a:lvl8pPr>
            <a:lvl9pPr marL="3836091" indent="0">
              <a:buNone/>
              <a:defRPr sz="10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53BEC-E0A1-47F2-BF8D-C36F1CE36422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3196-2966-4A1B-AD0D-8970091E0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075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9742" y="382960"/>
            <a:ext cx="8904030" cy="1390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9742" y="1914793"/>
            <a:ext cx="8904030" cy="45638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9742" y="6666812"/>
            <a:ext cx="2322790" cy="3829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53BEC-E0A1-47F2-BF8D-C36F1CE36422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664" y="6666812"/>
            <a:ext cx="3484186" cy="3829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90981" y="6666812"/>
            <a:ext cx="2322790" cy="3829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E3196-2966-4A1B-AD0D-8970091E0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458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59023" rtl="0" eaLnBrk="1" latinLnBrk="0" hangingPunct="1">
        <a:lnSpc>
          <a:spcPct val="90000"/>
        </a:lnSpc>
        <a:spcBef>
          <a:spcPct val="0"/>
        </a:spcBef>
        <a:buNone/>
        <a:defRPr sz="46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756" indent="-239756" algn="l" defTabSz="959023" rtl="0" eaLnBrk="1" latinLnBrk="0" hangingPunct="1">
        <a:lnSpc>
          <a:spcPct val="90000"/>
        </a:lnSpc>
        <a:spcBef>
          <a:spcPts val="1049"/>
        </a:spcBef>
        <a:buFont typeface="Arial" panose="020B0604020202020204" pitchFamily="34" charset="0"/>
        <a:buChar char="•"/>
        <a:defRPr sz="2937" kern="1200">
          <a:solidFill>
            <a:schemeClr val="tx1"/>
          </a:solidFill>
          <a:latin typeface="+mn-lt"/>
          <a:ea typeface="+mn-ea"/>
          <a:cs typeface="+mn-cs"/>
        </a:defRPr>
      </a:lvl1pPr>
      <a:lvl2pPr marL="719267" indent="-239756" algn="l" defTabSz="959023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2517" kern="1200">
          <a:solidFill>
            <a:schemeClr val="tx1"/>
          </a:solidFill>
          <a:latin typeface="+mn-lt"/>
          <a:ea typeface="+mn-ea"/>
          <a:cs typeface="+mn-cs"/>
        </a:defRPr>
      </a:lvl2pPr>
      <a:lvl3pPr marL="1198778" indent="-239756" algn="l" defTabSz="959023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2098" kern="1200">
          <a:solidFill>
            <a:schemeClr val="tx1"/>
          </a:solidFill>
          <a:latin typeface="+mn-lt"/>
          <a:ea typeface="+mn-ea"/>
          <a:cs typeface="+mn-cs"/>
        </a:defRPr>
      </a:lvl3pPr>
      <a:lvl4pPr marL="1678290" indent="-239756" algn="l" defTabSz="959023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888" kern="1200">
          <a:solidFill>
            <a:schemeClr val="tx1"/>
          </a:solidFill>
          <a:latin typeface="+mn-lt"/>
          <a:ea typeface="+mn-ea"/>
          <a:cs typeface="+mn-cs"/>
        </a:defRPr>
      </a:lvl4pPr>
      <a:lvl5pPr marL="2157801" indent="-239756" algn="l" defTabSz="959023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888" kern="1200">
          <a:solidFill>
            <a:schemeClr val="tx1"/>
          </a:solidFill>
          <a:latin typeface="+mn-lt"/>
          <a:ea typeface="+mn-ea"/>
          <a:cs typeface="+mn-cs"/>
        </a:defRPr>
      </a:lvl5pPr>
      <a:lvl6pPr marL="2637312" indent="-239756" algn="l" defTabSz="959023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888" kern="1200">
          <a:solidFill>
            <a:schemeClr val="tx1"/>
          </a:solidFill>
          <a:latin typeface="+mn-lt"/>
          <a:ea typeface="+mn-ea"/>
          <a:cs typeface="+mn-cs"/>
        </a:defRPr>
      </a:lvl6pPr>
      <a:lvl7pPr marL="3116824" indent="-239756" algn="l" defTabSz="959023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888" kern="1200">
          <a:solidFill>
            <a:schemeClr val="tx1"/>
          </a:solidFill>
          <a:latin typeface="+mn-lt"/>
          <a:ea typeface="+mn-ea"/>
          <a:cs typeface="+mn-cs"/>
        </a:defRPr>
      </a:lvl7pPr>
      <a:lvl8pPr marL="3596335" indent="-239756" algn="l" defTabSz="959023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888" kern="1200">
          <a:solidFill>
            <a:schemeClr val="tx1"/>
          </a:solidFill>
          <a:latin typeface="+mn-lt"/>
          <a:ea typeface="+mn-ea"/>
          <a:cs typeface="+mn-cs"/>
        </a:defRPr>
      </a:lvl8pPr>
      <a:lvl9pPr marL="4075847" indent="-239756" algn="l" defTabSz="959023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8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023" rtl="0" eaLnBrk="1" latinLnBrk="0" hangingPunct="1">
        <a:defRPr sz="1888" kern="1200">
          <a:solidFill>
            <a:schemeClr val="tx1"/>
          </a:solidFill>
          <a:latin typeface="+mn-lt"/>
          <a:ea typeface="+mn-ea"/>
          <a:cs typeface="+mn-cs"/>
        </a:defRPr>
      </a:lvl1pPr>
      <a:lvl2pPr marL="479511" algn="l" defTabSz="959023" rtl="0" eaLnBrk="1" latinLnBrk="0" hangingPunct="1">
        <a:defRPr sz="1888" kern="1200">
          <a:solidFill>
            <a:schemeClr val="tx1"/>
          </a:solidFill>
          <a:latin typeface="+mn-lt"/>
          <a:ea typeface="+mn-ea"/>
          <a:cs typeface="+mn-cs"/>
        </a:defRPr>
      </a:lvl2pPr>
      <a:lvl3pPr marL="959023" algn="l" defTabSz="959023" rtl="0" eaLnBrk="1" latinLnBrk="0" hangingPunct="1">
        <a:defRPr sz="1888" kern="1200">
          <a:solidFill>
            <a:schemeClr val="tx1"/>
          </a:solidFill>
          <a:latin typeface="+mn-lt"/>
          <a:ea typeface="+mn-ea"/>
          <a:cs typeface="+mn-cs"/>
        </a:defRPr>
      </a:lvl3pPr>
      <a:lvl4pPr marL="1438534" algn="l" defTabSz="959023" rtl="0" eaLnBrk="1" latinLnBrk="0" hangingPunct="1">
        <a:defRPr sz="1888" kern="1200">
          <a:solidFill>
            <a:schemeClr val="tx1"/>
          </a:solidFill>
          <a:latin typeface="+mn-lt"/>
          <a:ea typeface="+mn-ea"/>
          <a:cs typeface="+mn-cs"/>
        </a:defRPr>
      </a:lvl4pPr>
      <a:lvl5pPr marL="1918045" algn="l" defTabSz="959023" rtl="0" eaLnBrk="1" latinLnBrk="0" hangingPunct="1">
        <a:defRPr sz="1888" kern="1200">
          <a:solidFill>
            <a:schemeClr val="tx1"/>
          </a:solidFill>
          <a:latin typeface="+mn-lt"/>
          <a:ea typeface="+mn-ea"/>
          <a:cs typeface="+mn-cs"/>
        </a:defRPr>
      </a:lvl5pPr>
      <a:lvl6pPr marL="2397557" algn="l" defTabSz="959023" rtl="0" eaLnBrk="1" latinLnBrk="0" hangingPunct="1">
        <a:defRPr sz="1888" kern="1200">
          <a:solidFill>
            <a:schemeClr val="tx1"/>
          </a:solidFill>
          <a:latin typeface="+mn-lt"/>
          <a:ea typeface="+mn-ea"/>
          <a:cs typeface="+mn-cs"/>
        </a:defRPr>
      </a:lvl6pPr>
      <a:lvl7pPr marL="2877068" algn="l" defTabSz="959023" rtl="0" eaLnBrk="1" latinLnBrk="0" hangingPunct="1">
        <a:defRPr sz="1888" kern="1200">
          <a:solidFill>
            <a:schemeClr val="tx1"/>
          </a:solidFill>
          <a:latin typeface="+mn-lt"/>
          <a:ea typeface="+mn-ea"/>
          <a:cs typeface="+mn-cs"/>
        </a:defRPr>
      </a:lvl7pPr>
      <a:lvl8pPr marL="3356580" algn="l" defTabSz="959023" rtl="0" eaLnBrk="1" latinLnBrk="0" hangingPunct="1">
        <a:defRPr sz="1888" kern="1200">
          <a:solidFill>
            <a:schemeClr val="tx1"/>
          </a:solidFill>
          <a:latin typeface="+mn-lt"/>
          <a:ea typeface="+mn-ea"/>
          <a:cs typeface="+mn-cs"/>
        </a:defRPr>
      </a:lvl8pPr>
      <a:lvl9pPr marL="3836091" algn="l" defTabSz="959023" rtl="0" eaLnBrk="1" latinLnBrk="0" hangingPunct="1">
        <a:defRPr sz="18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27620A5-5B35-6143-4F65-1C0AF4BC1C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34843" y="-34779844"/>
            <a:ext cx="18745200" cy="41656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5475C45-1927-D596-2103-16DFCF568A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433061" y="-29353762"/>
            <a:ext cx="12141636" cy="2504217"/>
          </a:xfrm>
        </p:spPr>
        <p:txBody>
          <a:bodyPr>
            <a:norm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fa-IR" sz="3600" b="1" dirty="0">
                <a:cs typeface="B Nazanin" panose="00000400000000000000" pitchFamily="2" charset="-78"/>
              </a:rPr>
              <a:t>(عنوان مقاله : </a:t>
            </a:r>
            <a:r>
              <a:rPr lang="fa-IR" sz="3600" b="1" dirty="0" err="1">
                <a:cs typeface="B Nazanin" panose="00000400000000000000" pitchFamily="2" charset="-78"/>
              </a:rPr>
              <a:t>فونت</a:t>
            </a:r>
            <a:r>
              <a:rPr lang="fa-IR" sz="3600" b="1" dirty="0">
                <a:cs typeface="B Nazanin" panose="00000400000000000000" pitchFamily="2" charset="-78"/>
              </a:rPr>
              <a:t> </a:t>
            </a:r>
            <a:r>
              <a:rPr lang="en-US" sz="3600" b="1" dirty="0">
                <a:cs typeface="B Nazanin" panose="00000400000000000000" pitchFamily="2" charset="-78"/>
              </a:rPr>
              <a:t>B Nazanin - </a:t>
            </a:r>
            <a:r>
              <a:rPr lang="fa-IR" sz="3600" b="1" dirty="0">
                <a:cs typeface="B Nazanin" panose="00000400000000000000" pitchFamily="2" charset="-78"/>
              </a:rPr>
              <a:t> اندازه 36 - پررنگ)</a:t>
            </a:r>
            <a:br>
              <a:rPr lang="fa-IR" sz="4800" b="1" dirty="0">
                <a:cs typeface="B Nazanin" panose="00000400000000000000" pitchFamily="2" charset="-78"/>
              </a:rPr>
            </a:br>
            <a:r>
              <a:rPr lang="ar-S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نام و نام خانوادگي نويسنده اول (فونت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B Nazanin</a:t>
            </a:r>
            <a:r>
              <a:rPr lang="en-US" sz="2400" dirty="0">
                <a:effectLst/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ar-SA" sz="2400" dirty="0">
                <a:effectLst/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- اندازه </a:t>
            </a:r>
            <a:r>
              <a:rPr lang="fa-IR" sz="2400" dirty="0">
                <a:effectLst/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24</a:t>
            </a:r>
            <a:r>
              <a:rPr lang="ar-SA" sz="2400" dirty="0">
                <a:effectLst/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 )</a:t>
            </a:r>
            <a:r>
              <a:rPr lang="fa-I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</a:br>
            <a:r>
              <a:rPr lang="ar-S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نام و نام خانوادگي نويسنده دوم (فونت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B Nazanin</a:t>
            </a:r>
            <a:r>
              <a:rPr lang="en-US" sz="2400" dirty="0">
                <a:effectLst/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ar-SA" sz="2400" dirty="0">
                <a:effectLst/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- اندازه </a:t>
            </a:r>
            <a:r>
              <a:rPr lang="fa-IR" sz="2400" dirty="0">
                <a:effectLst/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24</a:t>
            </a:r>
            <a:r>
              <a:rPr lang="ar-SA" sz="2400" dirty="0">
                <a:effectLst/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 )</a:t>
            </a:r>
            <a:endParaRPr lang="en-US" sz="2400" dirty="0">
              <a:cs typeface="B Nazanin" panose="00000400000000000000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2417BF-A251-4A77-48A2-16C33E8F6D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1920" y="-25968960"/>
            <a:ext cx="8747760" cy="9238844"/>
          </a:xfrm>
        </p:spPr>
        <p:txBody>
          <a:bodyPr/>
          <a:lstStyle/>
          <a:p>
            <a:pPr algn="just" rtl="1"/>
            <a:r>
              <a:rPr lang="fa-I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چکیده (</a:t>
            </a:r>
            <a:r>
              <a:rPr lang="fa-IR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فونت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B Nazanin </a:t>
            </a:r>
            <a:r>
              <a:rPr lang="en-US" sz="2800" b="1" dirty="0">
                <a:effectLst/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- اندازه 28 - پررنگ)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" rtl="1"/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متن چكيده با فونت (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B Nazanin</a:t>
            </a:r>
            <a:r>
              <a:rPr lang="en-US" sz="2800" dirty="0">
                <a:effectLst/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- اندازه </a:t>
            </a:r>
            <a:r>
              <a:rPr lang="fa-I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28</a:t>
            </a: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) </a:t>
            </a:r>
            <a:endParaRPr lang="fa-IR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/>
          </a:p>
          <a:p>
            <a:pPr algn="just" rtl="1"/>
            <a:endParaRPr lang="fa-IR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74C376-DC27-1659-9E11-AE8BB281EE5B}"/>
              </a:ext>
            </a:extLst>
          </p:cNvPr>
          <p:cNvSpPr txBox="1"/>
          <p:nvPr/>
        </p:nvSpPr>
        <p:spPr>
          <a:xfrm>
            <a:off x="-5416062" y="-2169528"/>
            <a:ext cx="89557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منابع(</a:t>
            </a:r>
            <a:r>
              <a:rPr lang="ar-S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فونت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B Nazanin</a:t>
            </a:r>
            <a:r>
              <a:rPr lang="fa-I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- اندازه 28 - پررنگ)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متن </a:t>
            </a:r>
            <a:r>
              <a:rPr lang="fa-I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منابع </a:t>
            </a: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با فونت (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B Nazanin</a:t>
            </a:r>
            <a:r>
              <a:rPr lang="en-US" sz="2800" dirty="0">
                <a:effectLst/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- اندازه </a:t>
            </a:r>
            <a:r>
              <a:rPr lang="fa-I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28</a:t>
            </a: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) </a:t>
            </a:r>
            <a:endParaRPr lang="fa-IR" sz="2800" dirty="0"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C06F9C-3754-EDF6-B2EE-4300FB92E615}"/>
              </a:ext>
            </a:extLst>
          </p:cNvPr>
          <p:cNvSpPr txBox="1"/>
          <p:nvPr/>
        </p:nvSpPr>
        <p:spPr>
          <a:xfrm>
            <a:off x="-5416062" y="-25968960"/>
            <a:ext cx="8955758" cy="14096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جداول، </a:t>
            </a:r>
            <a:r>
              <a:rPr lang="fa-IR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شكل</a:t>
            </a:r>
            <a:r>
              <a:rPr lang="fa-I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ها و نمودارها  </a:t>
            </a:r>
          </a:p>
          <a:p>
            <a:pPr algn="r" rtl="1"/>
            <a:endParaRPr lang="fa-I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fa-I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fa-I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fa-I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fa-I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fa-I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fa-I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fa-I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fa-I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  <a:p>
            <a:pPr algn="r" rtl="1"/>
            <a:endParaRPr lang="fa-I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73B3F9-0639-BD18-5EB2-B9E0DE4A620E}"/>
              </a:ext>
            </a:extLst>
          </p:cNvPr>
          <p:cNvSpPr txBox="1"/>
          <p:nvPr/>
        </p:nvSpPr>
        <p:spPr>
          <a:xfrm>
            <a:off x="3931920" y="-16448172"/>
            <a:ext cx="8747761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SA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واژگان كليدي: </a:t>
            </a: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بین 5-3 واژه که با کاما (،) از هم جدا شده و در يك خط باشند (فونت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B Nazanin </a:t>
            </a: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- اندازه </a:t>
            </a:r>
            <a:r>
              <a:rPr lang="fa-I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28</a:t>
            </a: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)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/>
            <a:endParaRPr lang="fa-IR" dirty="0"/>
          </a:p>
          <a:p>
            <a:pPr algn="just" rtl="1"/>
            <a:endParaRPr lang="fa-IR" dirty="0"/>
          </a:p>
          <a:p>
            <a:pPr algn="just" rtl="1"/>
            <a:endParaRPr lang="fa-IR" dirty="0"/>
          </a:p>
          <a:p>
            <a:pPr algn="just" rtl="1"/>
            <a:endParaRPr lang="fa-IR" dirty="0"/>
          </a:p>
          <a:p>
            <a:pPr algn="just" rtl="1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E945C6-A831-7F06-EE7D-C5E440BFF43E}"/>
              </a:ext>
            </a:extLst>
          </p:cNvPr>
          <p:cNvSpPr txBox="1"/>
          <p:nvPr/>
        </p:nvSpPr>
        <p:spPr>
          <a:xfrm>
            <a:off x="3931920" y="-13993093"/>
            <a:ext cx="874776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SA" sz="2800" b="1" kern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مقدمه (فونت </a:t>
            </a:r>
            <a:r>
              <a:rPr lang="en-US" sz="2800" b="1" kern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B Nazanin</a:t>
            </a:r>
            <a:r>
              <a:rPr lang="ar-SA" sz="2800" b="1" kern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- اندازه </a:t>
            </a:r>
            <a:r>
              <a:rPr lang="fa-IR" sz="2800" b="1" kern="1400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28</a:t>
            </a:r>
            <a:r>
              <a:rPr lang="ar-SA" sz="2800" b="1" kern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- پررنگ)</a:t>
            </a:r>
            <a:endParaRPr lang="fa-IR" sz="2800" b="1" kern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متن </a:t>
            </a:r>
            <a:r>
              <a:rPr lang="fa-I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مقدمه</a:t>
            </a: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با فونت (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B Nazanin</a:t>
            </a:r>
            <a:r>
              <a:rPr lang="en-US" sz="2800" dirty="0">
                <a:effectLst/>
                <a:latin typeface="B Nazanin" panose="00000400000000000000" pitchFamily="2" charset="-78"/>
                <a:ea typeface="Calibri" panose="020F0502020204030204" pitchFamily="34" charset="0"/>
              </a:rPr>
              <a:t> </a:t>
            </a: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- اندازه </a:t>
            </a:r>
            <a:r>
              <a:rPr lang="fa-I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28</a:t>
            </a: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) </a:t>
            </a:r>
            <a:endParaRPr lang="fa-IR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en-US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26CA81-0AB5-647B-9E86-7336FB853A24}"/>
              </a:ext>
            </a:extLst>
          </p:cNvPr>
          <p:cNvSpPr txBox="1"/>
          <p:nvPr/>
        </p:nvSpPr>
        <p:spPr>
          <a:xfrm>
            <a:off x="3931920" y="-8355837"/>
            <a:ext cx="8747760" cy="11295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روش </a:t>
            </a:r>
            <a:r>
              <a:rPr lang="fa-IR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تحقيق</a:t>
            </a:r>
            <a:r>
              <a:rPr lang="fa-I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(</a:t>
            </a:r>
            <a:r>
              <a:rPr lang="ar-S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فونت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B Nazanin</a:t>
            </a:r>
            <a:r>
              <a:rPr lang="fa-I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- اندازه 28 - پررنگ)</a:t>
            </a:r>
          </a:p>
          <a:p>
            <a:pPr algn="just" rtl="1"/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متن </a:t>
            </a:r>
            <a:r>
              <a:rPr lang="fa-I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روش تحقیق</a:t>
            </a: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با فونت (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B Nazanin</a:t>
            </a:r>
            <a:r>
              <a:rPr lang="en-US" sz="2800" dirty="0">
                <a:effectLst/>
                <a:latin typeface="B Nazanin" panose="00000400000000000000" pitchFamily="2" charset="-78"/>
                <a:ea typeface="Calibri" panose="020F0502020204030204" pitchFamily="34" charset="0"/>
              </a:rPr>
              <a:t> </a:t>
            </a: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- اندازه </a:t>
            </a:r>
            <a:r>
              <a:rPr lang="fa-I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28</a:t>
            </a: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) </a:t>
            </a:r>
            <a:endParaRPr lang="fa-IR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" rtl="1"/>
            <a:endParaRPr lang="fa-IR" sz="28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2800" b="1" dirty="0"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FB7B6D-7EDC-02C1-0B36-4F443F17F9A2}"/>
              </a:ext>
            </a:extLst>
          </p:cNvPr>
          <p:cNvSpPr txBox="1"/>
          <p:nvPr/>
        </p:nvSpPr>
        <p:spPr>
          <a:xfrm>
            <a:off x="-5416061" y="-11663341"/>
            <a:ext cx="8888480" cy="914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بحث و </a:t>
            </a:r>
            <a:r>
              <a:rPr lang="fa-IR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نتيجه‌گيري</a:t>
            </a:r>
            <a:r>
              <a:rPr lang="fa-I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(</a:t>
            </a:r>
            <a:r>
              <a:rPr lang="ar-S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فونت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B Nazanin</a:t>
            </a:r>
            <a:r>
              <a:rPr lang="fa-I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- اندازه 28 - پررنگ)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متن </a:t>
            </a:r>
            <a:r>
              <a:rPr lang="fa-I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روش تحقیق</a:t>
            </a: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با فونت (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B Nazanin</a:t>
            </a:r>
            <a:r>
              <a:rPr lang="en-US" sz="2800" dirty="0">
                <a:effectLst/>
                <a:latin typeface="B Nazanin" panose="00000400000000000000" pitchFamily="2" charset="-78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- اندازه </a:t>
            </a:r>
            <a:r>
              <a:rPr lang="fa-I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28</a:t>
            </a:r>
            <a:r>
              <a:rPr lang="ar-S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) </a:t>
            </a:r>
            <a:endParaRPr lang="fa-IR" sz="2800" dirty="0">
              <a:cs typeface="B Nazanin" panose="00000400000000000000" pitchFamily="2" charset="-78"/>
            </a:endParaRPr>
          </a:p>
          <a:p>
            <a:pPr algn="just" rtl="1"/>
            <a:endParaRPr lang="fa-IR" sz="2800" dirty="0"/>
          </a:p>
          <a:p>
            <a:pPr algn="just" rtl="1"/>
            <a:endParaRPr lang="fa-IR" sz="2800" dirty="0"/>
          </a:p>
          <a:p>
            <a:pPr algn="just" rtl="1"/>
            <a:endParaRPr lang="fa-IR" sz="2800" dirty="0"/>
          </a:p>
          <a:p>
            <a:pPr algn="just" rtl="1"/>
            <a:endParaRPr lang="fa-IR" sz="2800" dirty="0"/>
          </a:p>
          <a:p>
            <a:pPr algn="just" rtl="1"/>
            <a:endParaRPr lang="fa-IR" sz="2800" dirty="0"/>
          </a:p>
          <a:p>
            <a:pPr algn="just" rtl="1"/>
            <a:endParaRPr lang="fa-IR" sz="2800" dirty="0"/>
          </a:p>
          <a:p>
            <a:pPr algn="just" rtl="1"/>
            <a:endParaRPr lang="fa-IR" sz="2800" dirty="0"/>
          </a:p>
          <a:p>
            <a:pPr algn="just" rtl="1"/>
            <a:endParaRPr lang="fa-IR" sz="2800" dirty="0"/>
          </a:p>
          <a:p>
            <a:pPr algn="just" rtl="1"/>
            <a:endParaRPr lang="fa-IR" sz="2800" dirty="0"/>
          </a:p>
          <a:p>
            <a:pPr algn="just" rtl="1"/>
            <a:endParaRPr lang="fa-IR" sz="2800" dirty="0"/>
          </a:p>
          <a:p>
            <a:pPr algn="just" rtl="1"/>
            <a:endParaRPr lang="fa-IR" sz="2800" dirty="0"/>
          </a:p>
          <a:p>
            <a:pPr algn="just" rtl="1"/>
            <a:endParaRPr lang="fa-IR" sz="2800" dirty="0"/>
          </a:p>
          <a:p>
            <a:pPr algn="just" rtl="1"/>
            <a:endParaRPr lang="fa-IR" sz="2800" dirty="0"/>
          </a:p>
          <a:p>
            <a:pPr algn="just" rtl="1"/>
            <a:endParaRPr lang="fa-IR" sz="2800" dirty="0"/>
          </a:p>
          <a:p>
            <a:pPr algn="just" rtl="1"/>
            <a:endParaRPr lang="fa-IR" sz="2800" dirty="0"/>
          </a:p>
          <a:p>
            <a:pPr algn="just" rtl="1"/>
            <a:endParaRPr lang="fa-IR" sz="2800" dirty="0"/>
          </a:p>
          <a:p>
            <a:pPr algn="just" rtl="1"/>
            <a:endParaRPr lang="fa-IR" sz="2800" dirty="0"/>
          </a:p>
          <a:p>
            <a:pPr algn="just" rtl="1"/>
            <a:endParaRPr lang="fa-IR" sz="2800" dirty="0"/>
          </a:p>
          <a:p>
            <a:pPr algn="just" rtl="1"/>
            <a:endParaRPr lang="fa-IR" sz="2800" dirty="0"/>
          </a:p>
        </p:txBody>
      </p:sp>
    </p:spTree>
    <p:extLst>
      <p:ext uri="{BB962C8B-B14F-4D97-AF65-F5344CB8AC3E}">
        <p14:creationId xmlns:p14="http://schemas.microsoft.com/office/powerpoint/2010/main" val="1154240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88</TotalTime>
  <Words>191</Words>
  <Application>Microsoft Office PowerPoint</Application>
  <PresentationFormat>Custom</PresentationFormat>
  <Paragraphs>133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 Nazanin</vt:lpstr>
      <vt:lpstr>Calibri</vt:lpstr>
      <vt:lpstr>Calibri Light</vt:lpstr>
      <vt:lpstr>Times New Roman</vt:lpstr>
      <vt:lpstr>Office Theme</vt:lpstr>
      <vt:lpstr>(عنوان مقاله : فونت B Nazanin -  اندازه 36 - پررنگ) نام و نام خانوادگي نويسنده اول (فونت B Nazanin - اندازه 24 )  نام و نام خانوادگي نويسنده دوم (فونت B Nazanin - اندازه 24 )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alireza</cp:lastModifiedBy>
  <cp:revision>4</cp:revision>
  <dcterms:created xsi:type="dcterms:W3CDTF">2023-10-08T07:16:22Z</dcterms:created>
  <dcterms:modified xsi:type="dcterms:W3CDTF">2023-10-12T21:33:11Z</dcterms:modified>
</cp:coreProperties>
</file>